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comments/modernComment_126_8FD6A5CD.xml" ContentType="application/vnd.ms-powerpoint.comments+xml"/>
  <Override PartName="/ppt/comments/modernComment_127_61808A6C.xml" ContentType="application/vnd.ms-powerpoint.comments+xml"/>
  <Override PartName="/ppt/comments/modernComment_128_C0088A9C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74" r:id="rId3"/>
    <p:sldId id="284" r:id="rId4"/>
    <p:sldId id="309" r:id="rId5"/>
    <p:sldId id="297" r:id="rId6"/>
    <p:sldId id="298" r:id="rId7"/>
    <p:sldId id="299" r:id="rId8"/>
    <p:sldId id="300" r:id="rId9"/>
    <p:sldId id="275" r:id="rId10"/>
    <p:sldId id="276" r:id="rId11"/>
    <p:sldId id="277" r:id="rId12"/>
    <p:sldId id="279" r:id="rId13"/>
    <p:sldId id="280" r:id="rId14"/>
    <p:sldId id="281" r:id="rId15"/>
    <p:sldId id="282" r:id="rId16"/>
    <p:sldId id="283" r:id="rId17"/>
    <p:sldId id="303" r:id="rId18"/>
    <p:sldId id="304" r:id="rId19"/>
    <p:sldId id="305" r:id="rId20"/>
    <p:sldId id="306" r:id="rId21"/>
    <p:sldId id="307" r:id="rId22"/>
    <p:sldId id="308" r:id="rId23"/>
    <p:sldId id="294" r:id="rId24"/>
    <p:sldId id="295" r:id="rId25"/>
    <p:sldId id="296" r:id="rId26"/>
    <p:sldId id="302" r:id="rId27"/>
    <p:sldId id="278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8C3BBA-CD71-D678-6BE4-F9EAF14E8DA9}" name="STUDI5" initials="S" userId="STUDI5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AD5"/>
    <a:srgbClr val="66FA93"/>
    <a:srgbClr val="DF91F4"/>
    <a:srgbClr val="FFD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83"/>
    <p:restoredTop sz="94694"/>
  </p:normalViewPr>
  <p:slideViewPr>
    <p:cSldViewPr snapToGrid="0">
      <p:cViewPr varScale="1">
        <p:scale>
          <a:sx n="121" d="100"/>
          <a:sy n="121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0" dirty="0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Titular </a:t>
            </a:r>
            <a:r>
              <a:rPr lang="en-US" b="1" i="0" dirty="0" err="1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gráfico</a:t>
            </a:r>
            <a:endParaRPr lang="en-US" b="1" i="0" dirty="0">
              <a:solidFill>
                <a:srgbClr val="204AD5"/>
              </a:solidFill>
              <a:latin typeface="Poppins" pitchFamily="2" charset="77"/>
              <a:cs typeface="Poppins" pitchFamily="2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04AD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09-8C48-AF30-C4BA7470A579}"/>
              </c:ext>
            </c:extLst>
          </c:dPt>
          <c:dPt>
            <c:idx val="1"/>
            <c:invertIfNegative val="0"/>
            <c:bubble3D val="0"/>
            <c:spPr>
              <a:solidFill>
                <a:srgbClr val="FFD04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509-8C48-AF30-C4BA7470A579}"/>
              </c:ext>
            </c:extLst>
          </c:dPt>
          <c:dPt>
            <c:idx val="2"/>
            <c:invertIfNegative val="0"/>
            <c:bubble3D val="0"/>
            <c:spPr>
              <a:solidFill>
                <a:srgbClr val="DF91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09-8C48-AF30-C4BA7470A579}"/>
              </c:ext>
            </c:extLst>
          </c:dPt>
          <c:dPt>
            <c:idx val="3"/>
            <c:invertIfNegative val="0"/>
            <c:bubble3D val="0"/>
            <c:spPr>
              <a:solidFill>
                <a:srgbClr val="66FA9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509-8C48-AF30-C4BA7470A579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9-8C48-AF30-C4BA7470A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59204191"/>
        <c:axId val="259257903"/>
      </c:barChart>
      <c:catAx>
        <c:axId val="25920419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9257903"/>
        <c:crosses val="autoZero"/>
        <c:auto val="1"/>
        <c:lblAlgn val="ctr"/>
        <c:lblOffset val="100"/>
        <c:noMultiLvlLbl val="0"/>
      </c:catAx>
      <c:valAx>
        <c:axId val="259257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59204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oppins" pitchFamily="2" charset="77"/>
              <a:ea typeface="+mn-ea"/>
              <a:cs typeface="Poppins" pitchFamily="2" charset="77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0" dirty="0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Titular </a:t>
            </a:r>
            <a:r>
              <a:rPr lang="en-US" b="1" i="0" dirty="0" err="1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gráfico</a:t>
            </a:r>
            <a:endParaRPr lang="en-US" b="1" i="0" dirty="0">
              <a:solidFill>
                <a:srgbClr val="204AD5"/>
              </a:solidFill>
              <a:latin typeface="Poppins" pitchFamily="2" charset="77"/>
              <a:cs typeface="Poppins" pitchFamily="2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04AD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09-8C48-AF30-C4BA7470A579}"/>
              </c:ext>
            </c:extLst>
          </c:dPt>
          <c:dPt>
            <c:idx val="1"/>
            <c:bubble3D val="0"/>
            <c:spPr>
              <a:solidFill>
                <a:srgbClr val="FFD04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509-8C48-AF30-C4BA7470A579}"/>
              </c:ext>
            </c:extLst>
          </c:dPt>
          <c:dPt>
            <c:idx val="2"/>
            <c:bubble3D val="0"/>
            <c:spPr>
              <a:solidFill>
                <a:srgbClr val="DF91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09-8C48-AF30-C4BA7470A579}"/>
              </c:ext>
            </c:extLst>
          </c:dPt>
          <c:dPt>
            <c:idx val="3"/>
            <c:bubble3D val="0"/>
            <c:spPr>
              <a:solidFill>
                <a:srgbClr val="66FA9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509-8C48-AF30-C4BA7470A579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9-8C48-AF30-C4BA7470A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2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oppins" pitchFamily="2" charset="77"/>
              <a:ea typeface="+mn-ea"/>
              <a:cs typeface="Poppins" pitchFamily="2" charset="77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26_8FD6A5C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7AE1ED-1B78-324C-A722-FC21DC15A19A}" authorId="{008C3BBA-CD71-D678-6BE4-F9EAF14E8DA9}" created="2023-09-18T16:29:28.047">
    <pc:sldMkLst xmlns:pc="http://schemas.microsoft.com/office/powerpoint/2013/main/command">
      <pc:docMk/>
      <pc:sldMk cId="2413209037" sldId="294"/>
    </pc:sldMkLst>
    <p188:txBody>
      <a:bodyPr/>
      <a:lstStyle/>
      <a:p>
        <a:r>
          <a:rPr lang="es-ES"/>
          <a:t>Color slide para niveles secundarios</a:t>
        </a:r>
      </a:p>
    </p188:txBody>
  </p188:cm>
</p188:cmLst>
</file>

<file path=ppt/comments/modernComment_127_61808A6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DF0494E-1B23-A542-B2D2-DAE389D04411}" authorId="{008C3BBA-CD71-D678-6BE4-F9EAF14E8DA9}" created="2023-09-18T16:29:34.145">
    <pc:sldMkLst xmlns:pc="http://schemas.microsoft.com/office/powerpoint/2013/main/command">
      <pc:docMk/>
      <pc:sldMk cId="1635813996" sldId="295"/>
    </pc:sldMkLst>
    <p188:txBody>
      <a:bodyPr/>
      <a:lstStyle/>
      <a:p>
        <a:r>
          <a:rPr lang="es-ES"/>
          <a:t>Color slide para niveles secundarios</a:t>
        </a:r>
      </a:p>
    </p188:txBody>
  </p188:cm>
</p188:cmLst>
</file>

<file path=ppt/comments/modernComment_128_C0088A9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7612F00-791C-6243-86C5-41648E1A76E4}" authorId="{008C3BBA-CD71-D678-6BE4-F9EAF14E8DA9}" created="2023-09-18T16:29:42.064">
    <pc:sldMkLst xmlns:pc="http://schemas.microsoft.com/office/powerpoint/2013/main/command">
      <pc:docMk/>
      <pc:sldMk cId="3221785244" sldId="296"/>
    </pc:sldMkLst>
    <p188:txBody>
      <a:bodyPr/>
      <a:lstStyle/>
      <a:p>
        <a:r>
          <a:rPr lang="es-ES"/>
          <a:t>Color slide para niveles secundarios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2A60D-A7BE-6743-A0CA-CC0C99558008}" type="datetimeFigureOut">
              <a:rPr lang="es-ES" smtClean="0"/>
              <a:t>21/9/23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54029-5336-2B48-B11A-38D51F9E30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369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A346551-D46A-0043-AEC1-4F49BF3B593B}"/>
              </a:ext>
            </a:extLst>
          </p:cNvPr>
          <p:cNvSpPr/>
          <p:nvPr userDrawn="1"/>
        </p:nvSpPr>
        <p:spPr>
          <a:xfrm>
            <a:off x="0" y="0"/>
            <a:ext cx="12192000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CA159B-D3F3-44B0-37F9-6BA29EF316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9720" y="5268251"/>
            <a:ext cx="2970645" cy="68475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6537698-3B05-9FDF-3FDF-DEB24AE172C8}"/>
              </a:ext>
            </a:extLst>
          </p:cNvPr>
          <p:cNvSpPr txBox="1"/>
          <p:nvPr userDrawn="1"/>
        </p:nvSpPr>
        <p:spPr>
          <a:xfrm>
            <a:off x="538203" y="652671"/>
            <a:ext cx="6100996" cy="339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500"/>
              </a:lnSpc>
            </a:pPr>
            <a: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8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4600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8CC4879A-C864-6161-1989-45161A34A89F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2736C3DC-A4F4-38C6-6ADF-009D57181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1890" y="1654656"/>
            <a:ext cx="5738476" cy="428491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 b="1" i="0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10F229D-75A5-553A-9653-701D529195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2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8CC4879A-C864-6161-1989-45161A34A89F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8ACEDDCB-7F4B-C2C5-14F0-D4241DCB072C}"/>
              </a:ext>
            </a:extLst>
          </p:cNvPr>
          <p:cNvSpPr/>
          <p:nvPr userDrawn="1"/>
        </p:nvSpPr>
        <p:spPr>
          <a:xfrm>
            <a:off x="0" y="0"/>
            <a:ext cx="12192000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3F6ED1B-6B31-10C7-A764-BEBE7BAF4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9720" y="5268251"/>
            <a:ext cx="2970645" cy="68475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A431062-D594-E9F4-6D08-788AF8390148}"/>
              </a:ext>
            </a:extLst>
          </p:cNvPr>
          <p:cNvSpPr txBox="1"/>
          <p:nvPr userDrawn="1"/>
        </p:nvSpPr>
        <p:spPr>
          <a:xfrm>
            <a:off x="538203" y="652671"/>
            <a:ext cx="6100996" cy="339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500"/>
              </a:lnSpc>
            </a:pPr>
            <a: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8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8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13174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8CC4879A-C864-6161-1989-45161A34A89F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8ACEDDCB-7F4B-C2C5-14F0-D4241DCB072C}"/>
              </a:ext>
            </a:extLst>
          </p:cNvPr>
          <p:cNvSpPr/>
          <p:nvPr userDrawn="1"/>
        </p:nvSpPr>
        <p:spPr>
          <a:xfrm>
            <a:off x="0" y="0"/>
            <a:ext cx="12192000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3F6ED1B-6B31-10C7-A764-BEBE7BAF4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2736C3DC-A4F4-38C6-6ADF-009D57181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1890" y="1654656"/>
            <a:ext cx="5738476" cy="428491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 b="1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4536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0"/>
            <a:ext cx="12192000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3FB28C-3E3E-11F5-5C1D-D4EE5500D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91B11E6F-E19F-0427-278D-36DE87CA1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B00BE35D-70B7-E7F4-BD62-2E71A295DE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2363" y="2786063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86C17C8-F3CF-70C0-92CC-F49950237760}"/>
              </a:ext>
            </a:extLst>
          </p:cNvPr>
          <p:cNvCxnSpPr/>
          <p:nvPr userDrawn="1"/>
        </p:nvCxnSpPr>
        <p:spPr>
          <a:xfrm>
            <a:off x="6019800" y="1681163"/>
            <a:ext cx="0" cy="403383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449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0"/>
            <a:ext cx="12192000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3FB28C-3E3E-11F5-5C1D-D4EE5500D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91B11E6F-E19F-0427-278D-36DE87CA1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B00BE35D-70B7-E7F4-BD62-2E71A295DE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2363" y="2786063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B1F55896-3CCA-DB94-1490-B43F9DA28C64}"/>
              </a:ext>
            </a:extLst>
          </p:cNvPr>
          <p:cNvCxnSpPr/>
          <p:nvPr userDrawn="1"/>
        </p:nvCxnSpPr>
        <p:spPr>
          <a:xfrm>
            <a:off x="6019800" y="1681163"/>
            <a:ext cx="0" cy="403383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81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0"/>
            <a:ext cx="12192000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3FB28C-3E3E-11F5-5C1D-D4EE5500D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2" name="Imagen 1" descr="Un hombre en una bicicleta&#10;&#10;Descripción generada automáticamente">
            <a:extLst>
              <a:ext uri="{FF2B5EF4-FFF2-40B4-BE49-F238E27FC236}">
                <a16:creationId xmlns:a16="http://schemas.microsoft.com/office/drawing/2014/main" id="{BDD56451-1016-382E-E764-EE6EA6757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14" r="26209" b="1578"/>
          <a:stretch/>
        </p:blipFill>
        <p:spPr>
          <a:xfrm>
            <a:off x="6539696" y="0"/>
            <a:ext cx="5652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1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-246185"/>
            <a:ext cx="12192000" cy="7112652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3FB28C-3E3E-11F5-5C1D-D4EE5500D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099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23099" y="326492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C656D06C-9D08-8771-926A-03A115C4B6C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341845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7054EE0-7534-3E35-EE35-B5AAEC0DCD7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341845" y="326492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4B4D43BF-5FD4-723B-EC1D-3379B2A63A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79045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3B7BA4C-BB57-BC26-B633-1F68906C44B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9045" y="326492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79457CB8-1159-5965-AFA4-A55CFA9FD13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241438" y="166211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75E01762-12ED-844D-A784-2EC37AA7C28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241438" y="324587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9D1D94F-7FEE-C4E3-E2A2-1ED4F7915E94}"/>
              </a:ext>
            </a:extLst>
          </p:cNvPr>
          <p:cNvGrpSpPr/>
          <p:nvPr userDrawn="1"/>
        </p:nvGrpSpPr>
        <p:grpSpPr>
          <a:xfrm>
            <a:off x="3212804" y="1662113"/>
            <a:ext cx="5890437" cy="4532857"/>
            <a:chOff x="3212804" y="1662113"/>
            <a:chExt cx="5890437" cy="4532857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FBF54E34-2301-CD16-D49D-3F237A8BCE5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12804" y="1662113"/>
              <a:ext cx="0" cy="452222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DD1FFE36-DF79-B7D6-9320-28900B1FABE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47390" y="1662113"/>
              <a:ext cx="0" cy="452222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3D231B2B-12D4-FD48-8E50-A449C0221CE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03241" y="1672746"/>
              <a:ext cx="0" cy="452222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386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-56271"/>
            <a:ext cx="12192000" cy="6922738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23FB28C-3E3E-11F5-5C1D-D4EE5500D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099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23099" y="326492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C656D06C-9D08-8771-926A-03A115C4B6C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341845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7054EE0-7534-3E35-EE35-B5AAEC0DCD7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341845" y="326492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4B4D43BF-5FD4-723B-EC1D-3379B2A63A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79045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3B7BA4C-BB57-BC26-B633-1F68906C44B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9045" y="326492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79457CB8-1159-5965-AFA4-A55CFA9FD13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241438" y="166211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75E01762-12ED-844D-A784-2EC37AA7C28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241438" y="3245875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0A08604-306F-7ADC-0A7F-0FEE456D4C38}"/>
              </a:ext>
            </a:extLst>
          </p:cNvPr>
          <p:cNvGrpSpPr/>
          <p:nvPr userDrawn="1"/>
        </p:nvGrpSpPr>
        <p:grpSpPr>
          <a:xfrm>
            <a:off x="3212804" y="1662113"/>
            <a:ext cx="5890437" cy="4532857"/>
            <a:chOff x="3212804" y="1662113"/>
            <a:chExt cx="5890437" cy="4532857"/>
          </a:xfrm>
        </p:grpSpPr>
        <p:cxnSp>
          <p:nvCxnSpPr>
            <p:cNvPr id="3" name="Conector recto 2">
              <a:extLst>
                <a:ext uri="{FF2B5EF4-FFF2-40B4-BE49-F238E27FC236}">
                  <a16:creationId xmlns:a16="http://schemas.microsoft.com/office/drawing/2014/main" id="{1A6798D2-6FED-AA0A-809D-6E4D040F1E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12804" y="1662113"/>
              <a:ext cx="0" cy="452222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CC399CAC-3FA8-F2D2-D3FB-A59E4D76FA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47390" y="1662113"/>
              <a:ext cx="0" cy="452222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CB1BB43A-DCDB-37A7-E198-328DA5A2CF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03241" y="1672746"/>
              <a:ext cx="0" cy="452222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083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3099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</a:t>
            </a:r>
            <a:br>
              <a:rPr lang="es-ES" dirty="0"/>
            </a:br>
            <a:r>
              <a:rPr lang="es-ES" dirty="0"/>
              <a:t>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23099" y="34501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C656D06C-9D08-8771-926A-03A115C4B6C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341845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</a:t>
            </a:r>
            <a:br>
              <a:rPr lang="es-ES" dirty="0"/>
            </a:br>
            <a:r>
              <a:rPr lang="es-ES" dirty="0"/>
              <a:t>del patrón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7054EE0-7534-3E35-EE35-B5AAEC0DCD7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341845" y="34501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4B4D43BF-5FD4-723B-EC1D-3379B2A63AE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79045" y="168116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</a:t>
            </a:r>
            <a:br>
              <a:rPr lang="es-ES" dirty="0"/>
            </a:br>
            <a:r>
              <a:rPr lang="es-ES" dirty="0"/>
              <a:t>del patrón</a:t>
            </a: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3B7BA4C-BB57-BC26-B633-1F68906C44B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9045" y="34501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79457CB8-1159-5965-AFA4-A55CFA9FD13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241438" y="1662113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</a:t>
            </a:r>
            <a:br>
              <a:rPr lang="es-ES" dirty="0"/>
            </a:br>
            <a:r>
              <a:rPr lang="es-ES" dirty="0"/>
              <a:t>del patrón</a:t>
            </a:r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75E01762-12ED-844D-A784-2EC37AA7C28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241438" y="343107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03FE93-2D79-41EC-099F-3177CB3E1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3F083707-B5DB-EA3A-353B-AFEA484AD061}"/>
              </a:ext>
            </a:extLst>
          </p:cNvPr>
          <p:cNvGrpSpPr/>
          <p:nvPr userDrawn="1"/>
        </p:nvGrpSpPr>
        <p:grpSpPr>
          <a:xfrm>
            <a:off x="3212804" y="1662113"/>
            <a:ext cx="5890437" cy="4532857"/>
            <a:chOff x="3212804" y="1662113"/>
            <a:chExt cx="5890437" cy="4532857"/>
          </a:xfrm>
        </p:grpSpPr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7C96BC85-60F0-9495-F26D-582F3F4C37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12804" y="1662113"/>
              <a:ext cx="0" cy="4522224"/>
            </a:xfrm>
            <a:prstGeom prst="line">
              <a:avLst/>
            </a:prstGeom>
            <a:ln w="19050">
              <a:solidFill>
                <a:srgbClr val="204A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612C49D3-CE59-773C-4891-81BD0C318D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47390" y="1662113"/>
              <a:ext cx="0" cy="4522224"/>
            </a:xfrm>
            <a:prstGeom prst="line">
              <a:avLst/>
            </a:prstGeom>
            <a:ln w="19050">
              <a:solidFill>
                <a:srgbClr val="204A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EF8A353F-F982-E3A5-BB4D-EAA355F50A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03241" y="1672746"/>
              <a:ext cx="0" cy="4522224"/>
            </a:xfrm>
            <a:prstGeom prst="line">
              <a:avLst/>
            </a:prstGeom>
            <a:ln w="19050">
              <a:solidFill>
                <a:srgbClr val="204A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955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03FE93-2D79-41EC-099F-3177CB3E1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5DD511B7-7B92-ACFE-BCAD-A17EBEA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E1B9444F-F57B-BEBD-C557-C1604388545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</a:t>
            </a:r>
            <a:br>
              <a:rPr lang="es-ES" dirty="0"/>
            </a:br>
            <a:r>
              <a:rPr lang="es-ES" dirty="0"/>
              <a:t>de texto del patrón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5A8042B2-3C40-EC00-53A5-C10C6D07033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9" y="2795588"/>
            <a:ext cx="4657244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9B3E33F8-4A31-3BD9-FBC5-77A8C306535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2364" y="2786063"/>
            <a:ext cx="4717274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903DAE6F-6169-66F4-17ED-2DAE4E9A5EF0}"/>
              </a:ext>
            </a:extLst>
          </p:cNvPr>
          <p:cNvCxnSpPr/>
          <p:nvPr userDrawn="1"/>
        </p:nvCxnSpPr>
        <p:spPr>
          <a:xfrm>
            <a:off x="6019800" y="1681163"/>
            <a:ext cx="0" cy="4033837"/>
          </a:xfrm>
          <a:prstGeom prst="line">
            <a:avLst/>
          </a:prstGeom>
          <a:ln w="19050">
            <a:solidFill>
              <a:srgbClr val="204A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822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4DE963C-2C0A-7BBC-14FD-E4350197B8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03FE93-2D79-41EC-099F-3177CB3E1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5DD511B7-7B92-ACFE-BCAD-A17EBEA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5A8042B2-3C40-EC00-53A5-C10C6D07033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1624F6A2-974E-315D-5F2F-32630B550C8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54477992"/>
              </p:ext>
            </p:extLst>
          </p:nvPr>
        </p:nvGraphicFramePr>
        <p:xfrm>
          <a:off x="6609144" y="1307939"/>
          <a:ext cx="5393803" cy="4691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2186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4DE963C-2C0A-7BBC-14FD-E4350197B8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03FE93-2D79-41EC-099F-3177CB3E1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5DD511B7-7B92-ACFE-BCAD-A17EBEA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5A8042B2-3C40-EC00-53A5-C10C6D07033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827365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1624F6A2-974E-315D-5F2F-32630B550C8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46115213"/>
              </p:ext>
            </p:extLst>
          </p:nvPr>
        </p:nvGraphicFramePr>
        <p:xfrm>
          <a:off x="6096000" y="1307939"/>
          <a:ext cx="6096000" cy="4691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99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03FE93-2D79-41EC-099F-3177CB3E1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5DD511B7-7B92-ACFE-BCAD-A17EBEA9A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5A8042B2-3C40-EC00-53A5-C10C6D07033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891161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6" name="Imagen 5" descr="Un hombre en una bicicleta&#10;&#10;Descripción generada automáticamente">
            <a:extLst>
              <a:ext uri="{FF2B5EF4-FFF2-40B4-BE49-F238E27FC236}">
                <a16:creationId xmlns:a16="http://schemas.microsoft.com/office/drawing/2014/main" id="{51925D25-645F-79E8-64B5-8AED8C8AF9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2714" r="26209" b="1578"/>
          <a:stretch/>
        </p:blipFill>
        <p:spPr>
          <a:xfrm>
            <a:off x="6539696" y="0"/>
            <a:ext cx="5652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8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F92A58-36AF-AF68-53A4-31B89D0450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61035" y="679192"/>
            <a:ext cx="8876268" cy="5328859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ED027E62-762F-84E9-3A4A-27E82F6E776F}"/>
              </a:ext>
            </a:extLst>
          </p:cNvPr>
          <p:cNvSpPr txBox="1"/>
          <p:nvPr userDrawn="1"/>
        </p:nvSpPr>
        <p:spPr>
          <a:xfrm>
            <a:off x="4180175" y="1777802"/>
            <a:ext cx="3629874" cy="30521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endParaRPr sz="4000" b="1" dirty="0">
              <a:latin typeface="Poppins" pitchFamily="2" charset="77"/>
              <a:cs typeface="Poppins" pitchFamily="2" charset="77"/>
            </a:endParaRPr>
          </a:p>
          <a:p>
            <a:pPr marR="7620" algn="ctr">
              <a:lnSpc>
                <a:spcPct val="100000"/>
              </a:lnSpc>
              <a:spcBef>
                <a:spcPts val="4765"/>
              </a:spcBef>
            </a:pPr>
            <a:endParaRPr sz="4000" b="1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50" b="1" dirty="0"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endParaRPr sz="40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D98A508-7809-A32C-4C67-8DF14AC00472}"/>
              </a:ext>
            </a:extLst>
          </p:cNvPr>
          <p:cNvSpPr txBox="1"/>
          <p:nvPr userDrawn="1"/>
        </p:nvSpPr>
        <p:spPr>
          <a:xfrm>
            <a:off x="2661585" y="3038178"/>
            <a:ext cx="21756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spc="-10" dirty="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Diseño</a:t>
            </a:r>
            <a:endParaRPr lang="es-ES" sz="4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C3E6906-CEB5-30CC-60EC-CC873B29D114}"/>
              </a:ext>
            </a:extLst>
          </p:cNvPr>
          <p:cNvSpPr txBox="1"/>
          <p:nvPr userDrawn="1"/>
        </p:nvSpPr>
        <p:spPr>
          <a:xfrm>
            <a:off x="6405509" y="3038178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spc="-10" dirty="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Contenidos</a:t>
            </a:r>
            <a:endParaRPr lang="es-ES" sz="4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EDDDE18-9FFF-205D-C1E5-3AAE5EC1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50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par de personas en una sala&#10;&#10;Descripción generada automáticamente con confianza baja">
            <a:extLst>
              <a:ext uri="{FF2B5EF4-FFF2-40B4-BE49-F238E27FC236}">
                <a16:creationId xmlns:a16="http://schemas.microsoft.com/office/drawing/2014/main" id="{FC60BE98-2AFE-C21C-6893-805C6FA00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5" y="0"/>
            <a:ext cx="1218759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678A0F9E-AD47-D105-FE55-8276C86E8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021" b="13678"/>
          <a:stretch/>
        </p:blipFill>
        <p:spPr>
          <a:xfrm>
            <a:off x="0" y="1830038"/>
            <a:ext cx="5054400" cy="50279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27967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219B858B-30F2-49CB-5231-DB6EFFF57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2925485"/>
            <a:ext cx="3222926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5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83696E0F-78D1-146F-D0FE-57960F69BBA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4509247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A0053AD3-F6BF-54E7-3F21-B2456EE4F0D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664274" y="1549123"/>
            <a:ext cx="2674937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01</a:t>
            </a:r>
          </a:p>
        </p:txBody>
      </p:sp>
      <p:pic>
        <p:nvPicPr>
          <p:cNvPr id="4" name="Imagen 3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548F4692-7BD3-3036-DF4A-F2C89D61A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10" r="26682" b="7633"/>
          <a:stretch/>
        </p:blipFill>
        <p:spPr>
          <a:xfrm>
            <a:off x="1" y="-1"/>
            <a:ext cx="793568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09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219B858B-30F2-49CB-5231-DB6EFFF57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2925485"/>
            <a:ext cx="3024143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5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83696E0F-78D1-146F-D0FE-57960F69BBA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4509247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A0053AD3-F6BF-54E7-3F21-B2456EE4F0D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664274" y="1549123"/>
            <a:ext cx="2674937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02</a:t>
            </a:r>
          </a:p>
        </p:txBody>
      </p:sp>
      <p:pic>
        <p:nvPicPr>
          <p:cNvPr id="3" name="Imagen 2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2485019E-FEC5-6FA9-C3AA-B6CEFED05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5474" b="11971"/>
          <a:stretch/>
        </p:blipFill>
        <p:spPr>
          <a:xfrm>
            <a:off x="0" y="-651937"/>
            <a:ext cx="6574971" cy="75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90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219B858B-30F2-49CB-5231-DB6EFFF57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2925485"/>
            <a:ext cx="2950783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5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83696E0F-78D1-146F-D0FE-57960F69BBA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4509247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A0053AD3-F6BF-54E7-3F21-B2456EE4F0D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664274" y="1549123"/>
            <a:ext cx="2674937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03</a:t>
            </a:r>
          </a:p>
        </p:txBody>
      </p:sp>
      <p:pic>
        <p:nvPicPr>
          <p:cNvPr id="4" name="Imagen 3" descr="Una caricatura de un hombre&#10;&#10;Descripción generada automáticamente con confianza media">
            <a:extLst>
              <a:ext uri="{FF2B5EF4-FFF2-40B4-BE49-F238E27FC236}">
                <a16:creationId xmlns:a16="http://schemas.microsoft.com/office/drawing/2014/main" id="{F7362784-0AD5-4E1F-54E2-1CA1364B1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4657"/>
          <a:stretch/>
        </p:blipFill>
        <p:spPr>
          <a:xfrm>
            <a:off x="0" y="-837656"/>
            <a:ext cx="7881257" cy="853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02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219B858B-30F2-49CB-5231-DB6EFFF57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2925485"/>
            <a:ext cx="3070526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5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83696E0F-78D1-146F-D0FE-57960F69BBA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4509247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A0053AD3-F6BF-54E7-3F21-B2456EE4F0D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664274" y="1549123"/>
            <a:ext cx="2674937" cy="13763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0" b="1">
                <a:solidFill>
                  <a:srgbClr val="204AD5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03</a:t>
            </a:r>
          </a:p>
        </p:txBody>
      </p:sp>
      <p:pic>
        <p:nvPicPr>
          <p:cNvPr id="3" name="Imagen 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E21EF2FD-EEA4-CF16-393C-9B9A565A21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6678"/>
          <a:stretch/>
        </p:blipFill>
        <p:spPr>
          <a:xfrm>
            <a:off x="1" y="-957201"/>
            <a:ext cx="6889898" cy="914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33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pic>
        <p:nvPicPr>
          <p:cNvPr id="3" name="Imagen 2" descr="Un joven saltando con una patineta&#10;&#10;Descripción generada automáticamente">
            <a:extLst>
              <a:ext uri="{FF2B5EF4-FFF2-40B4-BE49-F238E27FC236}">
                <a16:creationId xmlns:a16="http://schemas.microsoft.com/office/drawing/2014/main" id="{9C27CEBB-378D-421C-E7AD-C0CC188B17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84" t="1477" r="-43863" b="348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8A70C402-B09E-085F-7F81-4DEF5E541386}"/>
              </a:ext>
            </a:extLst>
          </p:cNvPr>
          <p:cNvSpPr/>
          <p:nvPr userDrawn="1"/>
        </p:nvSpPr>
        <p:spPr>
          <a:xfrm>
            <a:off x="7812910" y="8467"/>
            <a:ext cx="4379089" cy="6858000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CF38D49-C7AB-5BF2-70E4-7C0872176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0103" y="6005928"/>
            <a:ext cx="1559107" cy="359387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B25BBE79-26CB-A118-F4F3-CE53C979D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937659"/>
            <a:ext cx="3052805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C64990E6-4176-0130-AF13-22D65FF597B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25214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18289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A70C402-B09E-085F-7F81-4DEF5E541386}"/>
              </a:ext>
            </a:extLst>
          </p:cNvPr>
          <p:cNvSpPr/>
          <p:nvPr userDrawn="1"/>
        </p:nvSpPr>
        <p:spPr>
          <a:xfrm>
            <a:off x="7695028" y="-3109"/>
            <a:ext cx="4496971" cy="6869576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Imagen 13" descr="Una persona con grafiti&#10;&#10;Descripción generada automáticamente con confianza media">
            <a:extLst>
              <a:ext uri="{FF2B5EF4-FFF2-40B4-BE49-F238E27FC236}">
                <a16:creationId xmlns:a16="http://schemas.microsoft.com/office/drawing/2014/main" id="{6949B852-21BF-8FD9-E159-FA13FE0ED7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438" t="465" r="17275" b="12456"/>
          <a:stretch/>
        </p:blipFill>
        <p:spPr>
          <a:xfrm>
            <a:off x="19541" y="-3109"/>
            <a:ext cx="780511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2B7BF27-9C84-FC22-0C7E-F2CEBA25C7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0103" y="6005928"/>
            <a:ext cx="1559107" cy="359387"/>
          </a:xfrm>
          <a:prstGeom prst="rect">
            <a:avLst/>
          </a:prstGeom>
        </p:spPr>
      </p:pic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4F146A34-0E40-BCCB-92C0-5A25E8D08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937659"/>
            <a:ext cx="3148498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480BE85B-E376-41DB-16E9-6624CBC5057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25214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50864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A70C402-B09E-085F-7F81-4DEF5E541386}"/>
              </a:ext>
            </a:extLst>
          </p:cNvPr>
          <p:cNvSpPr/>
          <p:nvPr userDrawn="1"/>
        </p:nvSpPr>
        <p:spPr>
          <a:xfrm>
            <a:off x="7751298" y="8467"/>
            <a:ext cx="4440701" cy="6858000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agen 12" descr="Un hombre saltando en patineta&#10;&#10;Descripción generada automáticamente">
            <a:extLst>
              <a:ext uri="{FF2B5EF4-FFF2-40B4-BE49-F238E27FC236}">
                <a16:creationId xmlns:a16="http://schemas.microsoft.com/office/drawing/2014/main" id="{64DEA0FD-E673-C2D0-EEE4-517192D2BE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3470" t="668" r="1948" b="910"/>
          <a:stretch/>
        </p:blipFill>
        <p:spPr>
          <a:xfrm>
            <a:off x="0" y="0"/>
            <a:ext cx="7824670" cy="68695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58C85B-65E9-6069-4D0E-6B95B88CA1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0103" y="6005928"/>
            <a:ext cx="1559107" cy="359387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A1F5502-F844-191B-CD50-D72117046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937659"/>
            <a:ext cx="2946479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2D26F837-6043-AF87-9011-40167DF1403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25214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316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BA8755-C20B-32EF-F419-16CCA33BC490}"/>
              </a:ext>
            </a:extLst>
          </p:cNvPr>
          <p:cNvSpPr txBox="1"/>
          <p:nvPr userDrawn="1"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A70C402-B09E-085F-7F81-4DEF5E541386}"/>
              </a:ext>
            </a:extLst>
          </p:cNvPr>
          <p:cNvSpPr/>
          <p:nvPr userDrawn="1"/>
        </p:nvSpPr>
        <p:spPr>
          <a:xfrm>
            <a:off x="7596554" y="-97230"/>
            <a:ext cx="4595445" cy="696369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agen 12" descr="Mujer de pie con bicicleta&#10;&#10;Descripción generada automáticamente">
            <a:extLst>
              <a:ext uri="{FF2B5EF4-FFF2-40B4-BE49-F238E27FC236}">
                <a16:creationId xmlns:a16="http://schemas.microsoft.com/office/drawing/2014/main" id="{C111DBBE-1CBB-AAC7-C7A6-ADA1A013B5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745" t="-165" r="2707" b="564"/>
          <a:stretch/>
        </p:blipFill>
        <p:spPr>
          <a:xfrm>
            <a:off x="0" y="-116958"/>
            <a:ext cx="7811486" cy="69636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48DE252-FAE9-D7D6-89FF-123365857C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E3476938-BFB8-E694-EEBF-E603D330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937659"/>
            <a:ext cx="3074070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15E10AA4-05CC-42C2-C942-3EC58C8C8A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25214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12B8E0F-C957-D3B0-2BB4-0B0C3FD07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0103" y="6005928"/>
            <a:ext cx="1559107" cy="3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651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A70C402-B09E-085F-7F81-4DEF5E541386}"/>
              </a:ext>
            </a:extLst>
          </p:cNvPr>
          <p:cNvSpPr/>
          <p:nvPr userDrawn="1"/>
        </p:nvSpPr>
        <p:spPr>
          <a:xfrm>
            <a:off x="7751298" y="-1"/>
            <a:ext cx="4440701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219B858B-30F2-49CB-5231-DB6EFFF57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937659"/>
            <a:ext cx="3084703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83696E0F-78D1-146F-D0FE-57960F69BBA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25214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B20FEF-C574-8B82-3C91-0F005C373A57}"/>
              </a:ext>
            </a:extLst>
          </p:cNvPr>
          <p:cNvSpPr txBox="1"/>
          <p:nvPr userDrawn="1"/>
        </p:nvSpPr>
        <p:spPr>
          <a:xfrm>
            <a:off x="10799180" y="-2893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6" name="Imagen 15" descr="Hombre con la mano en la cara&#10;&#10;Descripción generada automáticamente con confianza baja">
            <a:extLst>
              <a:ext uri="{FF2B5EF4-FFF2-40B4-BE49-F238E27FC236}">
                <a16:creationId xmlns:a16="http://schemas.microsoft.com/office/drawing/2014/main" id="{E6267146-E220-E746-795C-E5BCEEA9C8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936" b="21534"/>
          <a:stretch/>
        </p:blipFill>
        <p:spPr>
          <a:xfrm>
            <a:off x="0" y="0"/>
            <a:ext cx="7811486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0A052C7-703A-1FF9-5097-EDEAF99823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0103" y="6005928"/>
            <a:ext cx="1559107" cy="3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95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C69FED1-EA92-2197-1342-F5A3D6EE1BEE}"/>
              </a:ext>
            </a:extLst>
          </p:cNvPr>
          <p:cNvSpPr txBox="1"/>
          <p:nvPr userDrawn="1"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A70C402-B09E-085F-7F81-4DEF5E541386}"/>
              </a:ext>
            </a:extLst>
          </p:cNvPr>
          <p:cNvSpPr/>
          <p:nvPr userDrawn="1"/>
        </p:nvSpPr>
        <p:spPr>
          <a:xfrm>
            <a:off x="7812910" y="0"/>
            <a:ext cx="4379089" cy="6866467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B20FEF-C574-8B82-3C91-0F005C373A57}"/>
              </a:ext>
            </a:extLst>
          </p:cNvPr>
          <p:cNvSpPr txBox="1"/>
          <p:nvPr userDrawn="1"/>
        </p:nvSpPr>
        <p:spPr>
          <a:xfrm>
            <a:off x="10799180" y="-2893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3" name="Imagen 2" descr="Ojos de una persona&#10;&#10;Descripción generada automáticamente con confianza baja">
            <a:extLst>
              <a:ext uri="{FF2B5EF4-FFF2-40B4-BE49-F238E27FC236}">
                <a16:creationId xmlns:a16="http://schemas.microsoft.com/office/drawing/2014/main" id="{AE216BCB-737A-9226-2583-53CFFB79DA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842" t="993" r="16914" b="1234"/>
          <a:stretch/>
        </p:blipFill>
        <p:spPr>
          <a:xfrm>
            <a:off x="0" y="-8467"/>
            <a:ext cx="7821130" cy="68664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3D744-3FCF-E9DD-5B8C-68ACA71CC4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0103" y="6005928"/>
            <a:ext cx="1559107" cy="359387"/>
          </a:xfrm>
          <a:prstGeom prst="rect">
            <a:avLst/>
          </a:prstGeom>
        </p:spPr>
      </p:pic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2A7F920-C864-398F-2E54-936CF6EE2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4" y="937659"/>
            <a:ext cx="2946479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0BABB38D-D4E8-0F75-2D0F-56115227C0C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664274" y="2521421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89890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846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FFD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</a:t>
            </a:r>
            <a:br>
              <a:rPr lang="es-ES" dirty="0"/>
            </a:br>
            <a:r>
              <a:rPr lang="es-ES" dirty="0"/>
              <a:t>de texto del patrón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91B11E6F-E19F-0427-278D-36DE87CA180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</a:t>
            </a:r>
            <a:br>
              <a:rPr lang="es-ES" dirty="0"/>
            </a:br>
            <a:r>
              <a:rPr lang="es-ES" dirty="0"/>
              <a:t>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B00BE35D-70B7-E7F4-BD62-2E71A295DE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2363" y="2786063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3FCB2EB-8A43-5739-622C-236236E355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52D05902-C749-D954-615A-CA24B7BB1D23}"/>
              </a:ext>
            </a:extLst>
          </p:cNvPr>
          <p:cNvCxnSpPr/>
          <p:nvPr userDrawn="1"/>
        </p:nvCxnSpPr>
        <p:spPr>
          <a:xfrm>
            <a:off x="6019800" y="1681163"/>
            <a:ext cx="0" cy="4033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885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846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DF91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91B11E6F-E19F-0427-278D-36DE87CA180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</a:t>
            </a:r>
            <a:br>
              <a:rPr lang="es-ES" dirty="0"/>
            </a:br>
            <a:r>
              <a:rPr lang="es-ES" dirty="0"/>
              <a:t>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B00BE35D-70B7-E7F4-BD62-2E71A295DE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2363" y="2786063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6C9B4F4-1C48-8478-4CA6-2EB9030090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C9830AE-FD37-DF96-375A-48DCCC69ED7D}"/>
              </a:ext>
            </a:extLst>
          </p:cNvPr>
          <p:cNvCxnSpPr/>
          <p:nvPr userDrawn="1"/>
        </p:nvCxnSpPr>
        <p:spPr>
          <a:xfrm>
            <a:off x="6019800" y="1681163"/>
            <a:ext cx="0" cy="4033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004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72D76DF6-0442-AA1B-5FEF-91EF0EDE8107}"/>
              </a:ext>
            </a:extLst>
          </p:cNvPr>
          <p:cNvSpPr/>
          <p:nvPr userDrawn="1"/>
        </p:nvSpPr>
        <p:spPr>
          <a:xfrm>
            <a:off x="0" y="846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66FA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8D8465B-CE01-B37A-6041-703F987FC9F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0180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</a:t>
            </a:r>
            <a:br>
              <a:rPr lang="es-ES" dirty="0"/>
            </a:br>
            <a:r>
              <a:rPr lang="es-ES" dirty="0"/>
              <a:t>de texto del patrón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91B11E6F-E19F-0427-278D-36DE87CA180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</a:t>
            </a:r>
            <a:br>
              <a:rPr lang="es-ES" dirty="0"/>
            </a:br>
            <a:r>
              <a:rPr lang="es-ES" dirty="0"/>
              <a:t>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7F45026B-42C0-BEF6-FC17-A75B7E00132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2795588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B00BE35D-70B7-E7F4-BD62-2E71A295DE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2363" y="2786063"/>
            <a:ext cx="49990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6C9B4F4-1C48-8478-4CA6-2EB9030090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37942" b="-19994"/>
          <a:stretch/>
        </p:blipFill>
        <p:spPr>
          <a:xfrm>
            <a:off x="411524" y="468480"/>
            <a:ext cx="2044567" cy="534976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C1F7265-99C2-35B8-252B-EFA206A191B5}"/>
              </a:ext>
            </a:extLst>
          </p:cNvPr>
          <p:cNvCxnSpPr/>
          <p:nvPr userDrawn="1"/>
        </p:nvCxnSpPr>
        <p:spPr>
          <a:xfrm>
            <a:off x="6019800" y="1681163"/>
            <a:ext cx="0" cy="4033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219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7">
            <a:extLst>
              <a:ext uri="{FF2B5EF4-FFF2-40B4-BE49-F238E27FC236}">
                <a16:creationId xmlns:a16="http://schemas.microsoft.com/office/drawing/2014/main" id="{CCB0DFBC-B147-E896-10F9-14014984BAA0}"/>
              </a:ext>
            </a:extLst>
          </p:cNvPr>
          <p:cNvSpPr txBox="1">
            <a:spLocks/>
          </p:cNvSpPr>
          <p:nvPr userDrawn="1"/>
        </p:nvSpPr>
        <p:spPr>
          <a:xfrm>
            <a:off x="444500" y="1599815"/>
            <a:ext cx="10221692" cy="706509"/>
          </a:xfrm>
          <a:prstGeom prst="rect">
            <a:avLst/>
          </a:prstGeom>
        </p:spPr>
        <p:txBody>
          <a:bodyPr vert="horz" wrap="square" lIns="0" tIns="299626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90170" algn="l">
              <a:lnSpc>
                <a:spcPts val="2600"/>
              </a:lnSpc>
              <a:spcBef>
                <a:spcPts val="219"/>
              </a:spcBef>
            </a:pPr>
            <a:r>
              <a:rPr lang="es-ES" sz="4000" b="1" spc="-25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Lo</a:t>
            </a:r>
            <a:r>
              <a:rPr lang="es-ES" sz="4000" b="1" spc="-254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s-ES" sz="4000" b="1" spc="204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que</a:t>
            </a:r>
            <a:r>
              <a:rPr lang="es-ES" sz="4000" b="1" spc="-254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s-ES" sz="4000" b="1" spc="265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nos</a:t>
            </a:r>
            <a:r>
              <a:rPr lang="es-ES" sz="4000" b="1" spc="-254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s-ES" sz="4000" b="1" spc="105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define</a:t>
            </a:r>
            <a:endParaRPr lang="es-ES" sz="4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B3050D1E-7077-8ABA-1D4F-9147670174BB}"/>
              </a:ext>
            </a:extLst>
          </p:cNvPr>
          <p:cNvSpPr txBox="1">
            <a:spLocks/>
          </p:cNvSpPr>
          <p:nvPr userDrawn="1"/>
        </p:nvSpPr>
        <p:spPr>
          <a:xfrm>
            <a:off x="432416" y="1056620"/>
            <a:ext cx="10221692" cy="918105"/>
          </a:xfrm>
          <a:prstGeom prst="rect">
            <a:avLst/>
          </a:prstGeom>
        </p:spPr>
        <p:txBody>
          <a:bodyPr vert="horz" wrap="square" lIns="0" tIns="299626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0955" algn="l">
              <a:lnSpc>
                <a:spcPct val="100000"/>
              </a:lnSpc>
              <a:spcBef>
                <a:spcPts val="100"/>
              </a:spcBef>
            </a:pPr>
            <a:r>
              <a:rPr lang="es-ES" sz="4000" b="1" spc="-45" dirty="0">
                <a:solidFill>
                  <a:srgbClr val="214AD5"/>
                </a:solidFill>
                <a:latin typeface="Poppins" pitchFamily="2" charset="77"/>
                <a:cs typeface="Poppins" pitchFamily="2" charset="77"/>
              </a:rPr>
              <a:t>Confían</a:t>
            </a:r>
            <a:r>
              <a:rPr lang="es-ES" sz="4000" b="1" spc="-325" dirty="0">
                <a:solidFill>
                  <a:srgbClr val="214AD5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s-ES" sz="4000" b="1" spc="-90" dirty="0">
                <a:solidFill>
                  <a:srgbClr val="214AD5"/>
                </a:solidFill>
                <a:latin typeface="Poppins" pitchFamily="2" charset="77"/>
                <a:cs typeface="Poppins" pitchFamily="2" charset="77"/>
              </a:rPr>
              <a:t>en</a:t>
            </a:r>
            <a:r>
              <a:rPr lang="es-ES" sz="4000" b="1" spc="-325" dirty="0">
                <a:solidFill>
                  <a:srgbClr val="214AD5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s-ES" sz="4000" b="1" spc="-80" dirty="0">
                <a:solidFill>
                  <a:srgbClr val="214AD5"/>
                </a:solidFill>
                <a:latin typeface="Poppins" pitchFamily="2" charset="77"/>
                <a:cs typeface="Poppins" pitchFamily="2" charset="77"/>
              </a:rPr>
              <a:t>nosotros</a:t>
            </a:r>
            <a:endParaRPr lang="es-ES" sz="4000" b="1" spc="-60" dirty="0">
              <a:solidFill>
                <a:srgbClr val="214AD5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55B96E-2AE8-71A1-DEDB-4BB3CC0793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416" y="471579"/>
            <a:ext cx="1873250" cy="425327"/>
          </a:xfrm>
          <a:prstGeom prst="rect">
            <a:avLst/>
          </a:prstGeom>
        </p:spPr>
      </p:pic>
      <p:sp>
        <p:nvSpPr>
          <p:cNvPr id="6" name="object 91">
            <a:extLst>
              <a:ext uri="{FF2B5EF4-FFF2-40B4-BE49-F238E27FC236}">
                <a16:creationId xmlns:a16="http://schemas.microsoft.com/office/drawing/2014/main" id="{78EAE0F1-8F38-9517-EB6C-6E961B332724}"/>
              </a:ext>
            </a:extLst>
          </p:cNvPr>
          <p:cNvSpPr txBox="1"/>
          <p:nvPr userDrawn="1"/>
        </p:nvSpPr>
        <p:spPr>
          <a:xfrm>
            <a:off x="439804" y="2004936"/>
            <a:ext cx="841779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Poppins Light" pitchFamily="2" charset="77"/>
                <a:cs typeface="Poppins Light" pitchFamily="2" charset="77"/>
              </a:rPr>
              <a:t>Contamos</a:t>
            </a:r>
            <a:r>
              <a:rPr sz="1200" spc="4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50" dirty="0">
                <a:latin typeface="Poppins Light" pitchFamily="2" charset="77"/>
                <a:cs typeface="Poppins Light" pitchFamily="2" charset="77"/>
              </a:rPr>
              <a:t>con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50" dirty="0">
                <a:latin typeface="Poppins Light" pitchFamily="2" charset="77"/>
                <a:cs typeface="Poppins Light" pitchFamily="2" charset="77"/>
              </a:rPr>
              <a:t>una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cartera</a:t>
            </a:r>
            <a:r>
              <a:rPr sz="1200" spc="4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55" dirty="0">
                <a:latin typeface="Poppins Light" pitchFamily="2" charset="77"/>
                <a:cs typeface="Poppins Light" pitchFamily="2" charset="77"/>
              </a:rPr>
              <a:t>de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clientes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55" dirty="0">
                <a:latin typeface="Poppins Light" pitchFamily="2" charset="77"/>
                <a:cs typeface="Poppins Light" pitchFamily="2" charset="77"/>
              </a:rPr>
              <a:t>de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primer</a:t>
            </a:r>
            <a:r>
              <a:rPr sz="1200" spc="4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nivel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y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55" dirty="0">
                <a:latin typeface="Poppins Light" pitchFamily="2" charset="77"/>
                <a:cs typeface="Poppins Light" pitchFamily="2" charset="77"/>
              </a:rPr>
              <a:t>de</a:t>
            </a:r>
            <a:r>
              <a:rPr sz="1200" spc="4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sectores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55" dirty="0">
                <a:latin typeface="Poppins Light" pitchFamily="2" charset="77"/>
                <a:cs typeface="Poppins Light" pitchFamily="2" charset="77"/>
              </a:rPr>
              <a:t>de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actividad</a:t>
            </a:r>
            <a:r>
              <a:rPr sz="1200" spc="45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dirty="0">
                <a:latin typeface="Poppins Light" pitchFamily="2" charset="77"/>
                <a:cs typeface="Poppins Light" pitchFamily="2" charset="77"/>
              </a:rPr>
              <a:t>muy</a:t>
            </a:r>
            <a:r>
              <a:rPr sz="1200" spc="40" dirty="0">
                <a:latin typeface="Poppins Light" pitchFamily="2" charset="77"/>
                <a:cs typeface="Poppins Light" pitchFamily="2" charset="77"/>
              </a:rPr>
              <a:t> </a:t>
            </a:r>
            <a:r>
              <a:rPr sz="1200" spc="-10" dirty="0">
                <a:latin typeface="Poppins Light" pitchFamily="2" charset="77"/>
                <a:cs typeface="Poppins Light" pitchFamily="2" charset="77"/>
              </a:rPr>
              <a:t>diversos.</a:t>
            </a:r>
            <a:endParaRPr sz="1200" dirty="0">
              <a:latin typeface="Poppins Light" pitchFamily="2" charset="77"/>
              <a:cs typeface="Poppins Light" pitchFamily="2" charset="77"/>
            </a:endParaRPr>
          </a:p>
        </p:txBody>
      </p:sp>
      <p:pic>
        <p:nvPicPr>
          <p:cNvPr id="8" name="Imagen 7" descr="Tabla&#10;&#10;Descripción generada automáticamente">
            <a:extLst>
              <a:ext uri="{FF2B5EF4-FFF2-40B4-BE49-F238E27FC236}">
                <a16:creationId xmlns:a16="http://schemas.microsoft.com/office/drawing/2014/main" id="{866B3D7B-44FF-4D97-F19D-0ACBD817D5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98" t="36701" r="5563" b="4206"/>
          <a:stretch/>
        </p:blipFill>
        <p:spPr>
          <a:xfrm>
            <a:off x="232012" y="2368776"/>
            <a:ext cx="11320867" cy="436580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B95C2A1-B65C-380C-15A6-9216DEA26863}"/>
              </a:ext>
            </a:extLst>
          </p:cNvPr>
          <p:cNvSpPr txBox="1"/>
          <p:nvPr userDrawn="1"/>
        </p:nvSpPr>
        <p:spPr>
          <a:xfrm>
            <a:off x="9266830" y="26613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FF4F5CC-AA7D-15C0-3140-FFB679531847}"/>
              </a:ext>
            </a:extLst>
          </p:cNvPr>
          <p:cNvSpPr txBox="1"/>
          <p:nvPr userDrawn="1"/>
        </p:nvSpPr>
        <p:spPr>
          <a:xfrm>
            <a:off x="6414448" y="78474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7B29BC2-C90B-4A64-7701-250BD4725881}"/>
              </a:ext>
            </a:extLst>
          </p:cNvPr>
          <p:cNvSpPr txBox="1"/>
          <p:nvPr userDrawn="1"/>
        </p:nvSpPr>
        <p:spPr>
          <a:xfrm>
            <a:off x="-2251881" y="45310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8362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4F30AB5-F8DB-DB16-3FBF-A5032E21C4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0800080" h="6480175">
                <a:moveTo>
                  <a:pt x="10800003" y="0"/>
                </a:moveTo>
                <a:lnTo>
                  <a:pt x="0" y="0"/>
                </a:lnTo>
                <a:lnTo>
                  <a:pt x="0" y="6479997"/>
                </a:lnTo>
                <a:lnTo>
                  <a:pt x="10800003" y="6479997"/>
                </a:lnTo>
                <a:lnTo>
                  <a:pt x="10800003" y="0"/>
                </a:lnTo>
                <a:close/>
              </a:path>
            </a:pathLst>
          </a:custGeom>
          <a:solidFill>
            <a:srgbClr val="204AD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BE52A2D-3F9B-E110-410D-A052669C07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29" r="7716"/>
          <a:stretch/>
        </p:blipFill>
        <p:spPr>
          <a:xfrm>
            <a:off x="0" y="146323"/>
            <a:ext cx="12192000" cy="271614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50444D-D01C-E6BE-E3F1-5806426588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2415" y="475226"/>
            <a:ext cx="1873250" cy="431800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442B508-3ABA-87BA-CB59-DF0C7EA68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415" y="2949159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6465846-9537-DFCB-F474-3D9FCE66A33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32415" y="4542860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FD0EF3C-7EBE-00B7-85AF-B068F58E048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14154" y="2949159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796981F0-0735-C588-256D-50904C1C395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414154" y="4542860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C9AE9E53-9264-F914-F725-293DB012C06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95893" y="2949159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43F7EA44-7B86-DB2E-6731-EB520B3D07C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95893" y="4542860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0E56BC75-53BD-EB76-2981-506618B6B9C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317998" y="2949159"/>
            <a:ext cx="2674937" cy="13763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EE99AF7E-A0AC-CB4C-A6C9-CA2DEC65BE5C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9317998" y="4542860"/>
            <a:ext cx="2674937" cy="291941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509619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05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07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49" r:id="rId2"/>
    <p:sldLayoutId id="2147483689" r:id="rId3"/>
    <p:sldLayoutId id="2147483666" r:id="rId4"/>
    <p:sldLayoutId id="2147483650" r:id="rId5"/>
    <p:sldLayoutId id="2147483672" r:id="rId6"/>
    <p:sldLayoutId id="2147483679" r:id="rId7"/>
    <p:sldLayoutId id="2147483661" r:id="rId8"/>
    <p:sldLayoutId id="2147483671" r:id="rId9"/>
    <p:sldLayoutId id="2147483662" r:id="rId10"/>
    <p:sldLayoutId id="2147483663" r:id="rId11"/>
    <p:sldLayoutId id="2147483680" r:id="rId12"/>
    <p:sldLayoutId id="2147483681" r:id="rId13"/>
    <p:sldLayoutId id="2147483678" r:id="rId14"/>
    <p:sldLayoutId id="2147483676" r:id="rId15"/>
    <p:sldLayoutId id="2147483664" r:id="rId16"/>
    <p:sldLayoutId id="2147483684" r:id="rId17"/>
    <p:sldLayoutId id="2147483685" r:id="rId18"/>
    <p:sldLayoutId id="2147483686" r:id="rId19"/>
    <p:sldLayoutId id="2147483687" r:id="rId20"/>
    <p:sldLayoutId id="2147483665" r:id="rId21"/>
    <p:sldLayoutId id="2147483667" r:id="rId22"/>
    <p:sldLayoutId id="2147483668" r:id="rId23"/>
    <p:sldLayoutId id="2147483669" r:id="rId24"/>
    <p:sldLayoutId id="2147483670" r:id="rId25"/>
    <p:sldLayoutId id="2147483682" r:id="rId26"/>
    <p:sldLayoutId id="2147483673" r:id="rId27"/>
    <p:sldLayoutId id="2147483674" r:id="rId28"/>
    <p:sldLayoutId id="2147483677" r:id="rId29"/>
    <p:sldLayoutId id="2147483675" r:id="rId30"/>
    <p:sldLayoutId id="2147483683" r:id="rId31"/>
    <p:sldLayoutId id="2147483688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6_8FD6A5CD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7_61808A6C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8_C0088A9C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4A1D5CF3-F82F-DF6E-81D5-86B20711B8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763" b="25082"/>
          <a:stretch/>
        </p:blipFill>
        <p:spPr>
          <a:xfrm>
            <a:off x="0" y="1439598"/>
            <a:ext cx="5250425" cy="54184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110707-A08A-AC41-81AB-94881D18E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669" y="5643162"/>
            <a:ext cx="3953387" cy="534977"/>
          </a:xfrm>
          <a:prstGeom prst="rect">
            <a:avLst/>
          </a:prstGeom>
        </p:spPr>
      </p:pic>
      <p:sp>
        <p:nvSpPr>
          <p:cNvPr id="15" name="Título 10">
            <a:extLst>
              <a:ext uri="{FF2B5EF4-FFF2-40B4-BE49-F238E27FC236}">
                <a16:creationId xmlns:a16="http://schemas.microsoft.com/office/drawing/2014/main" id="{9CA51FE3-D5FC-2374-6717-9E60845CB4AD}"/>
              </a:ext>
            </a:extLst>
          </p:cNvPr>
          <p:cNvSpPr txBox="1">
            <a:spLocks/>
          </p:cNvSpPr>
          <p:nvPr/>
        </p:nvSpPr>
        <p:spPr>
          <a:xfrm>
            <a:off x="7407381" y="1492077"/>
            <a:ext cx="4299962" cy="19369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s-ES" sz="4000" b="1" dirty="0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Titular presentación</a:t>
            </a:r>
          </a:p>
        </p:txBody>
      </p:sp>
    </p:spTree>
    <p:extLst>
      <p:ext uri="{BB962C8B-B14F-4D97-AF65-F5344CB8AC3E}">
        <p14:creationId xmlns:p14="http://schemas.microsoft.com/office/powerpoint/2010/main" val="45310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par de personas en una sala&#10;&#10;Descripción generada automáticamente con confianza baja">
            <a:extLst>
              <a:ext uri="{FF2B5EF4-FFF2-40B4-BE49-F238E27FC236}">
                <a16:creationId xmlns:a16="http://schemas.microsoft.com/office/drawing/2014/main" id="{E940AB4C-2F90-F433-BAC9-FEF20598F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" y="0"/>
            <a:ext cx="12187590" cy="6858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0F2E529-1098-576D-B285-AC4D5DDA1B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021" b="13678"/>
          <a:stretch/>
        </p:blipFill>
        <p:spPr>
          <a:xfrm>
            <a:off x="0" y="1830038"/>
            <a:ext cx="5054400" cy="502796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DDADA63A-2ACF-5F74-2156-E9954502ECD8}"/>
              </a:ext>
            </a:extLst>
          </p:cNvPr>
          <p:cNvSpPr txBox="1"/>
          <p:nvPr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5690C6-64CC-B4B0-2021-2E9C755CDF5F}"/>
              </a:ext>
            </a:extLst>
          </p:cNvPr>
          <p:cNvSpPr txBox="1"/>
          <p:nvPr/>
        </p:nvSpPr>
        <p:spPr>
          <a:xfrm>
            <a:off x="963506" y="3076013"/>
            <a:ext cx="6100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Somos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lo que </a:t>
            </a:r>
            <a:b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</a:br>
            <a:r>
              <a:rPr lang="es-ES" sz="4000" b="1" dirty="0">
                <a:solidFill>
                  <a:srgbClr val="FFFFFF"/>
                </a:solidFill>
                <a:effectLst/>
                <a:latin typeface="Poppins" pitchFamily="2" charset="77"/>
              </a:rPr>
              <a:t>creamos.</a:t>
            </a:r>
            <a:endParaRPr lang="es-ES" sz="4000" dirty="0">
              <a:solidFill>
                <a:srgbClr val="FFFFFF"/>
              </a:solidFill>
              <a:effectLst/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4544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830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48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3A1E49F-E39C-F841-22C1-B5A2085BA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5C90C3-1522-3AC5-60A8-17D72041FBB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4B7E17-BC41-697E-FBD6-30B4F2F81027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7073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E4D7D84-14EA-BA5E-7248-7014F5EDC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93C2EF-D5A3-6726-E909-F7F84D2143E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2DA498-45A0-0318-E866-A1FC04A7E98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68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F5FB63A-F23C-8AE0-972F-44D60E610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05A4FF-8921-B822-45A4-4849BD0C296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E4489B-C250-D873-F3D0-3B4D8ACA6071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5936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B3BDDD5-C729-946C-FF94-5541E94B9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5E3788-D4A7-4F86-565D-ECDF9CF0C7D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7678BD-EB7E-9F51-5E2C-984418B6DB3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7950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DDADA63A-2ACF-5F74-2156-E9954502ECD8}"/>
              </a:ext>
            </a:extLst>
          </p:cNvPr>
          <p:cNvSpPr txBox="1"/>
          <p:nvPr/>
        </p:nvSpPr>
        <p:spPr>
          <a:xfrm>
            <a:off x="3049229" y="3244334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 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91275BC-AA65-BE15-69B3-D58B9CC68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2982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6A5D51-D458-8192-FA7F-0ABAD8EBA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6549FCE-53EA-7B8A-5503-755B8E53F4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F7D2730-13A9-5DDE-25CC-4629BF0CD20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7912121E-B2A4-7603-27F5-38A3CA29AC1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685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319B6D5-A3C8-FAA8-69DD-F9B60BDCA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4963C8-B8A1-B447-17D8-B177BB519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276788-08E7-B1B3-C735-47147E52D4C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8CB9256-4DD5-AE2D-3812-073761BEF54B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6067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B4AB1DC-EED2-6AC2-288C-58AE6B54F3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9FDE90-AE77-3323-9C29-430B2408CF4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AF3D35-105B-6DCA-B783-C28D527068B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33591D-3559-A827-19B1-4B5F25F45DCF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F8B71884-725F-10D7-B607-95F9C09E5C7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773A48B-EE3F-B821-5FD0-A321201FBFA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1D6A1A6-4F1B-CB98-D4F1-113108D64EFD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3FDAE1A-F067-9015-6F87-699837CB1DF3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921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962B53B-933E-BDCB-EE80-8F5CBF099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308CB4-46F0-134A-8763-8DCA3FE05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CEBB26-73A8-569F-0CFD-731B9E8A8A4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5A0938-0831-C1ED-1DC1-75F2557BC24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84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C25E667-89A0-3D4D-0545-237A79A48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A3287-ED25-AC04-742E-9D7E38948D3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98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92573CD-FE32-7765-3121-D089CC001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5800E6-96F6-D4AF-4A5F-CB3A7233B9C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0306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1D46BFB-9717-3550-3BAF-D7FD1E562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67BB34-E8FE-1610-C9FB-FC1379E0042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14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B495732-72DB-3C3F-AFC2-55B25FAA4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273" y="937659"/>
            <a:ext cx="3052805" cy="137636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019BBE-513F-8E26-2DA7-D2C5020F029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0589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260EDC8-E722-25A7-A419-0D0B558B8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9BC1B-3590-A76F-573D-EF641C2B8DBC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9422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8DBB8F0-15C3-D7D0-BA38-41485BE08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36FFD2-E50A-3DFF-E3F0-7524CD49FD9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380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1ED84E-A7D3-484B-7112-491C19378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AC14FA-212A-E94C-081C-2D1835ADC41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721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BAB0FF9-8E05-4BAF-A3AA-53622A8BD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CA7AD2-B569-E9BD-AAAC-5137AA67DC8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4294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A0AE875-667D-8D25-C104-C94353506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BA7EBE-83AA-179C-36FA-E73F9D68CD4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135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7040E8C-B99B-2C79-A639-EBADC0B13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0913C2-978B-EF79-14EA-0413EB80A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2E7BCE-E632-6CB6-F87C-48D09213F06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F89F2A8-0F0B-A919-85A6-95BED1A16AA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20903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F68538A-49F3-331A-8DBC-3C49DB392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F00E03-323F-A85D-2E5F-DD50F8A07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C9528B-8721-A2CE-D7C4-44D80B6C2DD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EA6F472-B1CE-301B-8427-8D4FA93E2BA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8139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0E2DA19-9374-92B3-F5B4-684BB4DC0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F81F2F-F2C3-2EF0-7862-89C6DD66C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FD84F9-8202-9C70-7521-459123C8D798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4B74388-59B0-A3FA-872B-2DC43D0EA17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17852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D30D508-64DA-D825-59AC-911247F66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FC85CF-7520-E92E-E75B-1D0A381AB88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C1541E6-7426-9449-ADD0-F54A667A7BAA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601FFD-98D5-AB65-EEB6-F8F561A18A13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20A7DB1-E654-3274-F164-4191CC21A88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9A83AAA-C7BC-BA79-6E81-DC1744B8F15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7711E1A-D7F1-0C1E-0D87-ADE9790722A8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22A1683A-A013-A38D-E7F2-79BC86757C3B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1850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áfico 37">
            <a:extLst>
              <a:ext uri="{FF2B5EF4-FFF2-40B4-BE49-F238E27FC236}">
                <a16:creationId xmlns:a16="http://schemas.microsoft.com/office/drawing/2014/main" id="{99638B61-5CBC-506A-2AA9-D403F71B42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11710" t="-49001" r="12832" b="41439"/>
          <a:stretch/>
        </p:blipFill>
        <p:spPr>
          <a:xfrm>
            <a:off x="-1918741" y="0"/>
            <a:ext cx="14110741" cy="68580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91AA3D71-9A9E-82D7-CC72-340127886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16" y="423008"/>
            <a:ext cx="3953387" cy="534977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6AF79A6A-6BCF-84CB-C324-0A5196A1DC74}"/>
              </a:ext>
            </a:extLst>
          </p:cNvPr>
          <p:cNvGrpSpPr/>
          <p:nvPr/>
        </p:nvGrpSpPr>
        <p:grpSpPr>
          <a:xfrm>
            <a:off x="432416" y="4591377"/>
            <a:ext cx="2700482" cy="1767150"/>
            <a:chOff x="432416" y="4244536"/>
            <a:chExt cx="2700482" cy="1767150"/>
          </a:xfrm>
        </p:grpSpPr>
        <p:sp>
          <p:nvSpPr>
            <p:cNvPr id="41" name="object 8">
              <a:extLst>
                <a:ext uri="{FF2B5EF4-FFF2-40B4-BE49-F238E27FC236}">
                  <a16:creationId xmlns:a16="http://schemas.microsoft.com/office/drawing/2014/main" id="{A37C1190-6615-4CE7-67E0-707166A61AF6}"/>
                </a:ext>
              </a:extLst>
            </p:cNvPr>
            <p:cNvSpPr txBox="1"/>
            <p:nvPr/>
          </p:nvSpPr>
          <p:spPr>
            <a:xfrm>
              <a:off x="432416" y="4244536"/>
              <a:ext cx="2700482" cy="1767150"/>
            </a:xfrm>
            <a:prstGeom prst="rect">
              <a:avLst/>
            </a:prstGeom>
          </p:spPr>
          <p:txBody>
            <a:bodyPr vert="horz" wrap="square" lIns="0" tIns="43180" rIns="0" bIns="0" rtlCol="0">
              <a:spAutoFit/>
            </a:bodyPr>
            <a:lstStyle/>
            <a:p>
              <a:r>
                <a:rPr lang="es-ES" sz="1600" b="1" dirty="0">
                  <a:solidFill>
                    <a:srgbClr val="214AD5"/>
                  </a:solidFill>
                  <a:effectLst/>
                  <a:latin typeface="Poppins" pitchFamily="2" charset="77"/>
                </a:rPr>
                <a:t>Potosí, </a:t>
              </a:r>
              <a:r>
                <a:rPr lang="es-ES" sz="1600" b="1" dirty="0" err="1">
                  <a:solidFill>
                    <a:srgbClr val="214AD5"/>
                  </a:solidFill>
                  <a:effectLst/>
                  <a:latin typeface="Poppins" pitchFamily="2" charset="77"/>
                </a:rPr>
                <a:t>nº</a:t>
              </a:r>
              <a:r>
                <a:rPr lang="es-ES" sz="1600" b="1" dirty="0">
                  <a:solidFill>
                    <a:srgbClr val="214AD5"/>
                  </a:solidFill>
                  <a:effectLst/>
                  <a:latin typeface="Poppins" pitchFamily="2" charset="77"/>
                </a:rPr>
                <a:t> 6 </a:t>
              </a:r>
            </a:p>
            <a:p>
              <a:endParaRPr lang="es-ES" sz="1600" dirty="0">
                <a:solidFill>
                  <a:srgbClr val="214AD5"/>
                </a:solidFill>
                <a:effectLst/>
                <a:latin typeface="Poppins" pitchFamily="2" charset="77"/>
              </a:endParaRPr>
            </a:p>
            <a:p>
              <a:r>
                <a:rPr lang="es-ES" sz="1600" b="1" dirty="0">
                  <a:solidFill>
                    <a:srgbClr val="214AD5"/>
                  </a:solidFill>
                  <a:effectLst/>
                  <a:latin typeface="Poppins" pitchFamily="2" charset="77"/>
                </a:rPr>
                <a:t>08030,  Barcelona</a:t>
              </a:r>
            </a:p>
            <a:p>
              <a:endParaRPr lang="es-ES" sz="1600" dirty="0">
                <a:solidFill>
                  <a:srgbClr val="214AD5"/>
                </a:solidFill>
                <a:effectLst/>
                <a:latin typeface="Poppins" pitchFamily="2" charset="77"/>
              </a:endParaRPr>
            </a:p>
            <a:p>
              <a:r>
                <a:rPr lang="es-ES" sz="1600" b="1" dirty="0">
                  <a:solidFill>
                    <a:srgbClr val="214AD5"/>
                  </a:solidFill>
                  <a:effectLst/>
                  <a:latin typeface="Poppins" pitchFamily="2" charset="77"/>
                </a:rPr>
                <a:t>T 93 274 59 00</a:t>
              </a:r>
            </a:p>
            <a:p>
              <a:endParaRPr lang="es-ES" sz="1600" dirty="0">
                <a:solidFill>
                  <a:srgbClr val="214AD5"/>
                </a:solidFill>
                <a:effectLst/>
                <a:latin typeface="Poppins" pitchFamily="2" charset="77"/>
              </a:endParaRPr>
            </a:p>
            <a:p>
              <a:r>
                <a:rPr lang="es-ES" sz="1600" b="1" dirty="0" err="1">
                  <a:solidFill>
                    <a:srgbClr val="214AD5"/>
                  </a:solidFill>
                  <a:effectLst/>
                  <a:latin typeface="Poppins" pitchFamily="2" charset="77"/>
                </a:rPr>
                <a:t>www.studiocrea.es</a:t>
              </a:r>
              <a:endParaRPr lang="es-ES" sz="1600" dirty="0">
                <a:solidFill>
                  <a:srgbClr val="214AD5"/>
                </a:solidFill>
                <a:effectLst/>
                <a:latin typeface="Poppins" pitchFamily="2" charset="77"/>
              </a:endParaRPr>
            </a:p>
          </p:txBody>
        </p:sp>
        <p:cxnSp>
          <p:nvCxnSpPr>
            <p:cNvPr id="42" name="Conector recto 41">
              <a:extLst>
                <a:ext uri="{FF2B5EF4-FFF2-40B4-BE49-F238E27FC236}">
                  <a16:creationId xmlns:a16="http://schemas.microsoft.com/office/drawing/2014/main" id="{45F01DF8-E657-98DD-E7A3-5434F8A3B808}"/>
                </a:ext>
              </a:extLst>
            </p:cNvPr>
            <p:cNvCxnSpPr/>
            <p:nvPr/>
          </p:nvCxnSpPr>
          <p:spPr>
            <a:xfrm>
              <a:off x="432416" y="4640855"/>
              <a:ext cx="669271" cy="0"/>
            </a:xfrm>
            <a:prstGeom prst="line">
              <a:avLst/>
            </a:prstGeom>
            <a:ln w="28575">
              <a:solidFill>
                <a:srgbClr val="204A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9454A758-EFD4-2C94-A4FC-485D574F445D}"/>
                </a:ext>
              </a:extLst>
            </p:cNvPr>
            <p:cNvCxnSpPr/>
            <p:nvPr/>
          </p:nvCxnSpPr>
          <p:spPr>
            <a:xfrm>
              <a:off x="432416" y="5136613"/>
              <a:ext cx="669271" cy="0"/>
            </a:xfrm>
            <a:prstGeom prst="line">
              <a:avLst/>
            </a:prstGeom>
            <a:ln w="28575">
              <a:solidFill>
                <a:srgbClr val="204A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FA2EB241-EDB7-9A85-027C-E999D4449D6A}"/>
                </a:ext>
              </a:extLst>
            </p:cNvPr>
            <p:cNvCxnSpPr/>
            <p:nvPr/>
          </p:nvCxnSpPr>
          <p:spPr>
            <a:xfrm>
              <a:off x="432416" y="5621356"/>
              <a:ext cx="669271" cy="0"/>
            </a:xfrm>
            <a:prstGeom prst="line">
              <a:avLst/>
            </a:prstGeom>
            <a:ln w="28575">
              <a:solidFill>
                <a:srgbClr val="204AD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bject 8">
            <a:extLst>
              <a:ext uri="{FF2B5EF4-FFF2-40B4-BE49-F238E27FC236}">
                <a16:creationId xmlns:a16="http://schemas.microsoft.com/office/drawing/2014/main" id="{3E896B35-3E2C-377D-EDF0-10EF0419E645}"/>
              </a:ext>
            </a:extLst>
          </p:cNvPr>
          <p:cNvSpPr txBox="1"/>
          <p:nvPr/>
        </p:nvSpPr>
        <p:spPr>
          <a:xfrm>
            <a:off x="3035562" y="4401786"/>
            <a:ext cx="2700482" cy="96693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600" b="1" dirty="0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Zurbano 45, planta 1ª</a:t>
            </a:r>
            <a:br>
              <a:rPr lang="es-ES" sz="1600" b="1" dirty="0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</a:br>
            <a:r>
              <a:rPr lang="es-ES" sz="1600" b="1" dirty="0">
                <a:solidFill>
                  <a:srgbClr val="204AD5"/>
                </a:solidFill>
                <a:latin typeface="Poppins" pitchFamily="2" charset="77"/>
                <a:cs typeface="Poppins" pitchFamily="2" charset="77"/>
              </a:rPr>
              <a:t>28010, Madrid</a:t>
            </a:r>
            <a:endParaRPr lang="es-ES" sz="1600" b="1" dirty="0">
              <a:solidFill>
                <a:srgbClr val="204AD5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E8EF62D-D4F4-41D6-0D31-AE425BCB0902}"/>
              </a:ext>
            </a:extLst>
          </p:cNvPr>
          <p:cNvCxnSpPr/>
          <p:nvPr/>
        </p:nvCxnSpPr>
        <p:spPr>
          <a:xfrm>
            <a:off x="3035562" y="4987696"/>
            <a:ext cx="669271" cy="0"/>
          </a:xfrm>
          <a:prstGeom prst="line">
            <a:avLst/>
          </a:prstGeom>
          <a:ln w="28575">
            <a:solidFill>
              <a:srgbClr val="204A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85CD200-6E78-4BBD-A78C-67D1BB9D0266}"/>
              </a:ext>
            </a:extLst>
          </p:cNvPr>
          <p:cNvCxnSpPr/>
          <p:nvPr/>
        </p:nvCxnSpPr>
        <p:spPr>
          <a:xfrm>
            <a:off x="3035562" y="5483454"/>
            <a:ext cx="669271" cy="0"/>
          </a:xfrm>
          <a:prstGeom prst="line">
            <a:avLst/>
          </a:prstGeom>
          <a:ln w="28575">
            <a:solidFill>
              <a:srgbClr val="204A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657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65080</TotalTime>
  <Words>37</Words>
  <Application>Microsoft Macintosh PowerPoint</Application>
  <PresentationFormat>Panorámica</PresentationFormat>
  <Paragraphs>12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Poppins</vt:lpstr>
      <vt:lpstr>Poppins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STUDI5</dc:creator>
  <cp:lastModifiedBy>STUDI5</cp:lastModifiedBy>
  <cp:revision>39</cp:revision>
  <dcterms:created xsi:type="dcterms:W3CDTF">2023-07-07T06:27:06Z</dcterms:created>
  <dcterms:modified xsi:type="dcterms:W3CDTF">2023-09-21T16:13:09Z</dcterms:modified>
</cp:coreProperties>
</file>